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"/>
  </p:notesMasterIdLst>
  <p:handoutMasterIdLst>
    <p:handoutMasterId r:id="rId6"/>
  </p:handout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7" autoAdjust="0"/>
    <p:restoredTop sz="86395" autoAdjust="0"/>
  </p:normalViewPr>
  <p:slideViewPr>
    <p:cSldViewPr snapToGrid="0" snapToObjects="1">
      <p:cViewPr varScale="1">
        <p:scale>
          <a:sx n="134" d="100"/>
          <a:sy n="134" d="100"/>
        </p:scale>
        <p:origin x="3642" y="9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62E6F0DE-36EF-6594-45C3-9F8EBEB4A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931" y="210772"/>
            <a:ext cx="2071620" cy="1110822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C7EA1B5-36FF-D252-9872-341663C8A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749" y="294895"/>
            <a:ext cx="13990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9"/>
            <a:ext cx="12192000" cy="6858000"/>
          </a:xfrm>
          <a:prstGeom prst="rect">
            <a:avLst/>
          </a:prstGeom>
        </p:spPr>
      </p:pic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67" y="1389886"/>
            <a:ext cx="10981895" cy="4336804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632" y="281000"/>
            <a:ext cx="6584907" cy="483565"/>
          </a:xfrm>
          <a:prstGeom prst="rect">
            <a:avLst/>
          </a:prstGeom>
        </p:spPr>
        <p:txBody>
          <a:bodyPr/>
          <a:lstStyle>
            <a:lvl1pPr>
              <a:defRPr sz="2800" b="1" cap="small" baseline="0">
                <a:solidFill>
                  <a:schemeClr val="tx2"/>
                </a:solidFill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75867" y="659809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Corso di NOME CORSO – AA 2023-2024 – Prof. Nome Cognome</a:t>
            </a:r>
          </a:p>
        </p:txBody>
      </p:sp>
      <p:pic>
        <p:nvPicPr>
          <p:cNvPr id="11" name="Immagine 10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C829DA77-077A-44FB-C359-8A1A1BF93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21" b="3057"/>
          <a:stretch/>
        </p:blipFill>
        <p:spPr>
          <a:xfrm>
            <a:off x="1678666" y="259817"/>
            <a:ext cx="1110781" cy="563580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0F3606A6-DF6A-BAB9-12B2-FDC191E721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598" y="242642"/>
            <a:ext cx="12435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589068" y="2055256"/>
            <a:ext cx="10515600" cy="795080"/>
          </a:xfrm>
          <a:prstGeom prst="rect">
            <a:avLst/>
          </a:prstGeom>
        </p:spPr>
        <p:txBody>
          <a:bodyPr/>
          <a:lstStyle/>
          <a:p>
            <a:r>
              <a:rPr lang="it-IT" sz="4800" cap="small" dirty="0">
                <a:solidFill>
                  <a:schemeClr val="bg1"/>
                </a:solidFill>
                <a:latin typeface="Abadi" panose="020B0604020104020204" pitchFamily="34" charset="0"/>
              </a:rPr>
              <a:t>Nome Iniziativa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676400" y="3083802"/>
            <a:ext cx="8704118" cy="10804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Sottotitolo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638949" y="5214366"/>
            <a:ext cx="6454795" cy="376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Prof. </a:t>
            </a:r>
            <a:r>
              <a:rPr lang="it-IT" sz="2400" b="1" i="1" dirty="0">
                <a:solidFill>
                  <a:schemeClr val="bg1"/>
                </a:solidFill>
                <a:latin typeface="Abadi" panose="020B0604020104020204" pitchFamily="34" charset="0"/>
              </a:rPr>
              <a:t>Nome Cognome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638949" y="5977581"/>
            <a:ext cx="8126432" cy="46332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Corso di Studi in Ingegneria Meccanica Magistrale (MEM)</a:t>
            </a:r>
          </a:p>
        </p:txBody>
      </p:sp>
    </p:spTree>
    <p:extLst>
      <p:ext uri="{BB962C8B-B14F-4D97-AF65-F5344CB8AC3E}">
        <p14:creationId xmlns:p14="http://schemas.microsoft.com/office/powerpoint/2010/main" val="31681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ADC1F7-967F-1379-CCD8-C1A06526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949" y="1247009"/>
            <a:ext cx="7448889" cy="4389409"/>
          </a:xfrm>
        </p:spPr>
        <p:txBody>
          <a:bodyPr/>
          <a:lstStyle/>
          <a:p>
            <a:pPr algn="just"/>
            <a:r>
              <a:rPr lang="it-IT" sz="2000" b="1" dirty="0" err="1"/>
              <a:t>Lorem</a:t>
            </a:r>
            <a:r>
              <a:rPr lang="it-IT" sz="2000" b="1" dirty="0"/>
              <a:t> </a:t>
            </a:r>
            <a:r>
              <a:rPr lang="it-IT" sz="2000" b="1" dirty="0" err="1"/>
              <a:t>Ipsum</a:t>
            </a:r>
            <a:r>
              <a:rPr lang="it-IT" sz="2000" b="1" dirty="0"/>
              <a:t> </a:t>
            </a:r>
            <a:r>
              <a:rPr lang="it-IT" sz="2000" dirty="0"/>
              <a:t>è un testo segnaposto utilizzato nel settore della tipografia e della stampa. </a:t>
            </a:r>
          </a:p>
          <a:p>
            <a:pPr algn="just"/>
            <a:r>
              <a:rPr lang="it-IT" sz="2000" dirty="0" err="1"/>
              <a:t>Lorem</a:t>
            </a:r>
            <a:r>
              <a:rPr lang="it-IT" sz="2000" dirty="0"/>
              <a:t> </a:t>
            </a:r>
            <a:r>
              <a:rPr lang="it-IT" sz="2000" dirty="0" err="1"/>
              <a:t>Ipsum</a:t>
            </a:r>
            <a:r>
              <a:rPr lang="it-IT" sz="20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/>
            <a:r>
              <a:rPr lang="it-IT" sz="2000" dirty="0"/>
              <a:t>È sopravvissuto non solo a più di cinque secoli, ma anche al passaggio alla videoimpaginazione, pervenendoci sostanzialmente inalterato. </a:t>
            </a:r>
          </a:p>
        </p:txBody>
      </p:sp>
      <p:pic>
        <p:nvPicPr>
          <p:cNvPr id="5" name="Immagine 4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555280B0-9B3C-C818-C6F8-E28D2E3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02" y="1439608"/>
            <a:ext cx="2268000" cy="2268000"/>
          </a:xfrm>
          <a:prstGeom prst="rect">
            <a:avLst/>
          </a:prstGeom>
        </p:spPr>
      </p:pic>
      <p:pic>
        <p:nvPicPr>
          <p:cNvPr id="7" name="Immagine 6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AD81392B-DAD3-2AA8-387A-878566C8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02" y="3957638"/>
            <a:ext cx="2268000" cy="22680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C2D46B64-4A75-B94F-4DE1-C4A0E1DA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1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84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Abadi</vt:lpstr>
      <vt:lpstr>Arial</vt:lpstr>
      <vt:lpstr>Calibri</vt:lpstr>
      <vt:lpstr>Courier New</vt:lpstr>
      <vt:lpstr>Verdana</vt:lpstr>
      <vt:lpstr>Template UniFI</vt:lpstr>
      <vt:lpstr>Nome Iniziativa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Rocco Furferi</cp:lastModifiedBy>
  <cp:revision>62</cp:revision>
  <dcterms:created xsi:type="dcterms:W3CDTF">2020-11-12T10:34:42Z</dcterms:created>
  <dcterms:modified xsi:type="dcterms:W3CDTF">2024-04-30T06:57:17Z</dcterms:modified>
  <cp:category/>
</cp:coreProperties>
</file>