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5"/>
  </p:notesMasterIdLst>
  <p:handoutMasterIdLst>
    <p:handoutMasterId r:id="rId6"/>
  </p:handoutMasterIdLst>
  <p:sldIdLst>
    <p:sldId id="274" r:id="rId2"/>
    <p:sldId id="275" r:id="rId3"/>
    <p:sldId id="2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20D3306-1561-5743-87FC-F53F0B38378C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7" autoAdjust="0"/>
    <p:restoredTop sz="86395" autoAdjust="0"/>
  </p:normalViewPr>
  <p:slideViewPr>
    <p:cSldViewPr snapToGrid="0" snapToObjects="1">
      <p:cViewPr varScale="1">
        <p:scale>
          <a:sx n="92" d="100"/>
          <a:sy n="92" d="100"/>
        </p:scale>
        <p:origin x="1308" y="84"/>
      </p:cViewPr>
      <p:guideLst/>
    </p:cSldViewPr>
  </p:slideViewPr>
  <p:outlineViewPr>
    <p:cViewPr>
      <p:scale>
        <a:sx n="33" d="100"/>
        <a:sy n="33" d="100"/>
      </p:scale>
      <p:origin x="0" y="-1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30/04/2024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_H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Università degli Studi di Firenze. &#10;&#10;Sfondo blu istituzionale con Salomone e logo di ateneo.">
            <a:extLst>
              <a:ext uri="{FF2B5EF4-FFF2-40B4-BE49-F238E27FC236}">
                <a16:creationId xmlns:a16="http://schemas.microsoft.com/office/drawing/2014/main" id="{F200A84E-7986-C941-8FF7-A4CA8D08C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62E6F0DE-36EF-6594-45C3-9F8EBEB4A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8931" y="210772"/>
            <a:ext cx="2071620" cy="1110822"/>
          </a:xfrm>
          <a:prstGeom prst="rect">
            <a:avLst/>
          </a:prstGeom>
        </p:spPr>
      </p:pic>
      <p:pic>
        <p:nvPicPr>
          <p:cNvPr id="2" name="Immagine 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60AEE12-7A69-A911-1C75-98E8078092A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7749" y="294895"/>
            <a:ext cx="139901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1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fondo diapositiva" descr="Sfondo bianco con logo dell'Università degli Studi di Firenze e Salomone.">
            <a:extLst>
              <a:ext uri="{FF2B5EF4-FFF2-40B4-BE49-F238E27FC236}">
                <a16:creationId xmlns:a16="http://schemas.microsoft.com/office/drawing/2014/main" id="{AAF2BE35-58D0-BA41-B3DA-597B679AD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09"/>
            <a:ext cx="12192000" cy="6858000"/>
          </a:xfrm>
          <a:prstGeom prst="rect">
            <a:avLst/>
          </a:prstGeom>
        </p:spPr>
      </p:pic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399004" y="6598099"/>
            <a:ext cx="135876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1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1100" b="1" dirty="0" err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sto diapositiva">
            <a:extLst>
              <a:ext uri="{FF2B5EF4-FFF2-40B4-BE49-F238E27FC236}">
                <a16:creationId xmlns:a16="http://schemas.microsoft.com/office/drawing/2014/main" id="{344E0AE5-EDEF-46FF-879E-9278F8E8B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9267" y="1389886"/>
            <a:ext cx="10981895" cy="4336804"/>
          </a:xfrm>
          <a:prstGeom prst="rect">
            <a:avLst/>
          </a:prstGeom>
        </p:spPr>
        <p:txBody>
          <a:bodyPr/>
          <a:lstStyle>
            <a:lvl1pPr marL="7938" indent="0">
              <a:lnSpc>
                <a:spcPct val="150000"/>
              </a:lnSpc>
              <a:buFont typeface="Courier New" panose="02070309020205020404" pitchFamily="49" charset="0"/>
              <a:buNone/>
              <a:tabLst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1pPr>
            <a:lvl2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2pPr>
            <a:lvl3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3pPr>
            <a:lvl4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800"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9" name="Titolo diapositiva">
            <a:extLst>
              <a:ext uri="{FF2B5EF4-FFF2-40B4-BE49-F238E27FC236}">
                <a16:creationId xmlns:a16="http://schemas.microsoft.com/office/drawing/2014/main" id="{B1A728D7-4BF7-BE41-A0AF-2F9CA93A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632" y="281000"/>
            <a:ext cx="6584907" cy="483565"/>
          </a:xfrm>
          <a:prstGeom prst="rect">
            <a:avLst/>
          </a:prstGeom>
        </p:spPr>
        <p:txBody>
          <a:bodyPr/>
          <a:lstStyle>
            <a:lvl1pPr>
              <a:defRPr sz="2800" b="1" cap="small" baseline="0">
                <a:solidFill>
                  <a:schemeClr val="tx2"/>
                </a:solidFill>
                <a:latin typeface="Abadi" panose="020B0604020104020204" pitchFamily="34" charset="0"/>
                <a:ea typeface="Verdana" panose="020B0604030504040204" pitchFamily="34" charset="0"/>
                <a:cs typeface="Abadi" panose="020B0604020104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75867" y="6598099"/>
            <a:ext cx="6503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Corso di NOME CORSO – AA 2023-2024 – Prof. Nome Cognome</a:t>
            </a:r>
          </a:p>
        </p:txBody>
      </p:sp>
      <p:pic>
        <p:nvPicPr>
          <p:cNvPr id="11" name="Immagine 10" descr="Immagine che contiene testo, Carattere, logo, bianco&#10;&#10;Descrizione generata automaticamente">
            <a:extLst>
              <a:ext uri="{FF2B5EF4-FFF2-40B4-BE49-F238E27FC236}">
                <a16:creationId xmlns:a16="http://schemas.microsoft.com/office/drawing/2014/main" id="{C829DA77-077A-44FB-C359-8A1A1BF93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321" b="3057"/>
          <a:stretch/>
        </p:blipFill>
        <p:spPr>
          <a:xfrm>
            <a:off x="1678666" y="259817"/>
            <a:ext cx="1110781" cy="563580"/>
          </a:xfrm>
          <a:prstGeom prst="rect">
            <a:avLst/>
          </a:prstGeom>
        </p:spPr>
      </p:pic>
      <p:pic>
        <p:nvPicPr>
          <p:cNvPr id="4" name="Immagine 3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BED3C974-41E4-B2E4-6FE1-3C50B309B5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56598" y="242642"/>
            <a:ext cx="124357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696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4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589068" y="2055256"/>
            <a:ext cx="10515600" cy="795080"/>
          </a:xfrm>
          <a:prstGeom prst="rect">
            <a:avLst/>
          </a:prstGeom>
        </p:spPr>
        <p:txBody>
          <a:bodyPr/>
          <a:lstStyle/>
          <a:p>
            <a:r>
              <a:rPr lang="it-IT" sz="4800" cap="small" dirty="0">
                <a:solidFill>
                  <a:schemeClr val="bg1"/>
                </a:solidFill>
                <a:latin typeface="Abadi" panose="020B0604020104020204" pitchFamily="34" charset="0"/>
              </a:rPr>
              <a:t>Nome Corso/Argomento Lezione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676400" y="3083802"/>
            <a:ext cx="5524500" cy="1080467"/>
          </a:xfrm>
          <a:prstGeom prst="rect">
            <a:avLst/>
          </a:prstGeom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Codice Corso: B0XXXXXX</a:t>
            </a:r>
          </a:p>
          <a:p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AA 2024-2025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4294967295"/>
          </p:nvPr>
        </p:nvSpPr>
        <p:spPr>
          <a:xfrm>
            <a:off x="1589068" y="4694820"/>
            <a:ext cx="6454795" cy="376437"/>
          </a:xfrm>
          <a:prstGeom prst="rect">
            <a:avLst/>
          </a:prstGeom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Prof. </a:t>
            </a:r>
            <a:r>
              <a:rPr lang="it-IT" sz="2400" b="1" i="1" dirty="0">
                <a:solidFill>
                  <a:schemeClr val="bg1"/>
                </a:solidFill>
                <a:latin typeface="Abadi" panose="020B0604020104020204" pitchFamily="34" charset="0"/>
              </a:rPr>
              <a:t>Nome Cognome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4294967295"/>
          </p:nvPr>
        </p:nvSpPr>
        <p:spPr>
          <a:xfrm>
            <a:off x="1589068" y="5220505"/>
            <a:ext cx="8126432" cy="801675"/>
          </a:xfrm>
          <a:prstGeom prst="rect">
            <a:avLst/>
          </a:prstGeom>
        </p:spPr>
        <p:txBody>
          <a:bodyPr/>
          <a:lstStyle/>
          <a:p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Corso di Studi in Ingegneria Meccanica Magistrale (MEM)</a:t>
            </a:r>
          </a:p>
          <a:p>
            <a:r>
              <a:rPr lang="it-IT" sz="2400" dirty="0">
                <a:solidFill>
                  <a:schemeClr val="bg1"/>
                </a:solidFill>
                <a:latin typeface="Abadi" panose="020B0604020104020204" pitchFamily="34" charset="0"/>
              </a:rPr>
              <a:t>Anno X – Semestre Y – Z CFU</a:t>
            </a:r>
          </a:p>
        </p:txBody>
      </p:sp>
    </p:spTree>
    <p:extLst>
      <p:ext uri="{BB962C8B-B14F-4D97-AF65-F5344CB8AC3E}">
        <p14:creationId xmlns:p14="http://schemas.microsoft.com/office/powerpoint/2010/main" val="316815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ADC1F7-967F-1379-CCD8-C1A065268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949" y="1247009"/>
            <a:ext cx="7448889" cy="4389409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000" b="1" dirty="0" err="1"/>
              <a:t>Lorem</a:t>
            </a:r>
            <a:r>
              <a:rPr lang="it-IT" sz="2000" b="1" dirty="0"/>
              <a:t> </a:t>
            </a:r>
            <a:r>
              <a:rPr lang="it-IT" sz="2000" b="1" dirty="0" err="1"/>
              <a:t>Ipsum</a:t>
            </a:r>
            <a:r>
              <a:rPr lang="it-IT" sz="2000" b="1" dirty="0"/>
              <a:t> </a:t>
            </a:r>
            <a:r>
              <a:rPr lang="it-IT" sz="2000" dirty="0"/>
              <a:t>è un testo segnaposto utilizzato nel settore della tipografia e della stampa.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000" dirty="0" err="1"/>
              <a:t>Lorem</a:t>
            </a:r>
            <a:r>
              <a:rPr lang="it-IT" sz="2000" dirty="0"/>
              <a:t> </a:t>
            </a:r>
            <a:r>
              <a:rPr lang="it-IT" sz="2000" dirty="0" err="1"/>
              <a:t>Ipsum</a:t>
            </a:r>
            <a:r>
              <a:rPr lang="it-IT" sz="2000" dirty="0"/>
              <a:t> è considerato il testo segnaposto standard sin dal sedicesimo secolo, quando un anonimo tipografo prese una cassetta di caratteri e li assemblò per preparare un testo campione.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it-IT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t-IT" sz="2000" dirty="0"/>
              <a:t>È sopravvissuto non solo a più di cinque secoli, ma anche al passaggio alla videoimpaginazione, pervenendoci sostanzialmente inalterato. </a:t>
            </a:r>
          </a:p>
        </p:txBody>
      </p:sp>
      <p:pic>
        <p:nvPicPr>
          <p:cNvPr id="5" name="Immagine 4" descr="Immagine che contiene testo, lavagna, computer, forniture per ufficio&#10;&#10;Descrizione generata automaticamente">
            <a:extLst>
              <a:ext uri="{FF2B5EF4-FFF2-40B4-BE49-F238E27FC236}">
                <a16:creationId xmlns:a16="http://schemas.microsoft.com/office/drawing/2014/main" id="{555280B0-9B3C-C818-C6F8-E28D2E32A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902" y="1439608"/>
            <a:ext cx="2268000" cy="2268000"/>
          </a:xfrm>
          <a:prstGeom prst="rect">
            <a:avLst/>
          </a:prstGeom>
        </p:spPr>
      </p:pic>
      <p:pic>
        <p:nvPicPr>
          <p:cNvPr id="7" name="Immagine 6" descr="Immagine che contiene macchina, ingegneria, Ricambio auto, metallo&#10;&#10;Descrizione generata automaticamente">
            <a:extLst>
              <a:ext uri="{FF2B5EF4-FFF2-40B4-BE49-F238E27FC236}">
                <a16:creationId xmlns:a16="http://schemas.microsoft.com/office/drawing/2014/main" id="{AD81392B-DAD3-2AA8-387A-878566C83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902" y="3957638"/>
            <a:ext cx="2268000" cy="2268000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C2D46B64-4A75-B94F-4DE1-C4A0E1DA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5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341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FFFFF"/>
      </a:lt1>
      <a:dk2>
        <a:srgbClr val="004C7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4C7F"/>
      </a:hlink>
      <a:folHlink>
        <a:srgbClr val="004C7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</TotalTime>
  <Words>100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Abadi</vt:lpstr>
      <vt:lpstr>Arial</vt:lpstr>
      <vt:lpstr>Calibri</vt:lpstr>
      <vt:lpstr>Courier New</vt:lpstr>
      <vt:lpstr>Verdana</vt:lpstr>
      <vt:lpstr>Template UniFI</vt:lpstr>
      <vt:lpstr>Nome Corso/Argomento Lezione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istituzionale Università di Firenze</dc:title>
  <dc:subject/>
  <dc:creator>Unità funzionale Prodotti e strumenti per la comunicazione istituzionale</dc:creator>
  <cp:keywords/>
  <dc:description/>
  <cp:lastModifiedBy>Rocco Furferi</cp:lastModifiedBy>
  <cp:revision>63</cp:revision>
  <dcterms:created xsi:type="dcterms:W3CDTF">2020-11-12T10:34:42Z</dcterms:created>
  <dcterms:modified xsi:type="dcterms:W3CDTF">2024-04-30T06:53:47Z</dcterms:modified>
  <cp:category/>
</cp:coreProperties>
</file>